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  <p:sldMasterId id="2147483704" r:id="rId3"/>
  </p:sldMasterIdLst>
  <p:notesMasterIdLst>
    <p:notesMasterId r:id="rId5"/>
  </p:notesMasterIdLst>
  <p:sldIdLst>
    <p:sldId id="281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15" autoAdjust="0"/>
    <p:restoredTop sz="94819"/>
  </p:normalViewPr>
  <p:slideViewPr>
    <p:cSldViewPr>
      <p:cViewPr>
        <p:scale>
          <a:sx n="200" d="100"/>
          <a:sy n="200" d="100"/>
        </p:scale>
        <p:origin x="882" y="20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D2AD5A3-6730-42C7-B6FD-68E865D1E7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4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/>
            <a:fld id="{9F1BE386-77EB-410B-9415-AD6234734E1B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1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3684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111105"/>
            <a:ext cx="7772400" cy="1181993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1475656" y="4365105"/>
            <a:ext cx="6336704" cy="756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Huynh Van Luong</a:t>
            </a:r>
            <a:endParaRPr lang="de-DE" sz="16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r>
              <a:rPr lang="de-DE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huynh.luong@fau.de </a:t>
            </a:r>
            <a:endParaRPr lang="de-DE" sz="12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endParaRPr lang="de-DE" sz="1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Multimedia Communications </a:t>
            </a:r>
            <a:r>
              <a:rPr lang="de-DE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and</a:t>
            </a:r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Signal Processing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9" name="CustomShape 3"/>
          <p:cNvSpPr/>
          <p:nvPr userDrawn="1"/>
        </p:nvSpPr>
        <p:spPr>
          <a:xfrm>
            <a:off x="2627784" y="5589240"/>
            <a:ext cx="39985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RTG 1773 Seminar, November 10, 2016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9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5581" y="3068961"/>
            <a:ext cx="7739137" cy="13379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3"/>
          </a:xfrm>
        </p:spPr>
        <p:txBody>
          <a:bodyPr/>
          <a:lstStyle>
            <a:lvl1pPr>
              <a:defRPr sz="280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288361" y="820267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3" name="Line 15"/>
          <p:cNvSpPr>
            <a:spLocks noChangeShapeType="1"/>
          </p:cNvSpPr>
          <p:nvPr userDrawn="1"/>
        </p:nvSpPr>
        <p:spPr bwMode="auto">
          <a:xfrm>
            <a:off x="202958" y="764704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1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4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43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93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495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78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918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375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996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414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485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84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207720" y="640512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2"/>
          <p:cNvSpPr/>
          <p:nvPr/>
        </p:nvSpPr>
        <p:spPr>
          <a:xfrm>
            <a:off x="284760" y="647928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rafik 8"/>
          <p:cNvPicPr/>
          <p:nvPr/>
        </p:nvPicPr>
        <p:blipFill>
          <a:blip r:embed="rId14"/>
          <a:stretch/>
        </p:blipFill>
        <p:spPr>
          <a:xfrm>
            <a:off x="285120" y="5805360"/>
            <a:ext cx="1889280" cy="504720"/>
          </a:xfrm>
          <a:prstGeom prst="rect">
            <a:avLst/>
          </a:prstGeom>
          <a:ln>
            <a:noFill/>
          </a:ln>
        </p:spPr>
      </p:pic>
      <p:pic>
        <p:nvPicPr>
          <p:cNvPr id="3" name="Grafik 9"/>
          <p:cNvPicPr/>
          <p:nvPr/>
        </p:nvPicPr>
        <p:blipFill>
          <a:blip r:embed="rId15"/>
          <a:stretch/>
        </p:blipFill>
        <p:spPr>
          <a:xfrm>
            <a:off x="7632360" y="5589360"/>
            <a:ext cx="1216080" cy="761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61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212760" y="932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2"/>
          <p:cNvSpPr/>
          <p:nvPr/>
        </p:nvSpPr>
        <p:spPr>
          <a:xfrm>
            <a:off x="289800" y="100656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3"/>
          <p:cNvSpPr/>
          <p:nvPr/>
        </p:nvSpPr>
        <p:spPr>
          <a:xfrm>
            <a:off x="1981440" y="6277680"/>
            <a:ext cx="5326864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H. V. Luong: Compressive online robust principal component analysis (CORPCA)</a:t>
            </a:r>
            <a:endParaRPr lang="en-US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6876360" y="6106680"/>
            <a:ext cx="1205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fld id="{EB9A74D2-0849-4E98-A500-85CD3AF7C628}" type="datetime1">
              <a:rPr lang="de-DE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02.09.2017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6876360" y="6431040"/>
            <a:ext cx="107928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 </a:t>
            </a:r>
            <a:fld id="{40FEF80E-1B22-4052-B369-A3181645D95F}" type="slidenum"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" name="Line 6"/>
          <p:cNvSpPr/>
          <p:nvPr/>
        </p:nvSpPr>
        <p:spPr>
          <a:xfrm>
            <a:off x="207720" y="6107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7"/>
          <p:cNvSpPr/>
          <p:nvPr/>
        </p:nvSpPr>
        <p:spPr>
          <a:xfrm>
            <a:off x="284760" y="616104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Grafik 22"/>
          <p:cNvPicPr/>
          <p:nvPr/>
        </p:nvPicPr>
        <p:blipFill>
          <a:blip r:embed="rId14"/>
          <a:stretch/>
        </p:blipFill>
        <p:spPr>
          <a:xfrm>
            <a:off x="285120" y="6245280"/>
            <a:ext cx="1512360" cy="462240"/>
          </a:xfrm>
          <a:prstGeom prst="rect">
            <a:avLst/>
          </a:prstGeom>
          <a:ln>
            <a:noFill/>
          </a:ln>
        </p:spPr>
      </p:pic>
      <p:pic>
        <p:nvPicPr>
          <p:cNvPr id="48" name="Grafik 23"/>
          <p:cNvPicPr/>
          <p:nvPr/>
        </p:nvPicPr>
        <p:blipFill>
          <a:blip r:embed="rId15"/>
          <a:stretch/>
        </p:blipFill>
        <p:spPr>
          <a:xfrm>
            <a:off x="8082360" y="6161400"/>
            <a:ext cx="843120" cy="546120"/>
          </a:xfrm>
          <a:prstGeom prst="rect">
            <a:avLst/>
          </a:prstGeom>
          <a:ln>
            <a:noFill/>
          </a:ln>
        </p:spPr>
      </p:pic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91252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video" Target="../media/media13.mp4"/><Relationship Id="rId39" Type="http://schemas.openxmlformats.org/officeDocument/2006/relationships/image" Target="../media/image11.png"/><Relationship Id="rId3" Type="http://schemas.microsoft.com/office/2007/relationships/media" Target="../media/media2.mp4"/><Relationship Id="rId21" Type="http://schemas.microsoft.com/office/2007/relationships/media" Target="../media/media11.mp4"/><Relationship Id="rId34" Type="http://schemas.openxmlformats.org/officeDocument/2006/relationships/image" Target="../media/image6.png"/><Relationship Id="rId42" Type="http://schemas.openxmlformats.org/officeDocument/2006/relationships/image" Target="../media/image14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microsoft.com/office/2007/relationships/media" Target="../media/media13.mp4"/><Relationship Id="rId33" Type="http://schemas.openxmlformats.org/officeDocument/2006/relationships/image" Target="../media/image5.png"/><Relationship Id="rId38" Type="http://schemas.openxmlformats.org/officeDocument/2006/relationships/image" Target="../media/image10.png"/><Relationship Id="rId46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video" Target="../media/media10.mp4"/><Relationship Id="rId29" Type="http://schemas.microsoft.com/office/2007/relationships/media" Target="../media/media15.mp4"/><Relationship Id="rId41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video" Target="../media/media12.mp4"/><Relationship Id="rId32" Type="http://schemas.openxmlformats.org/officeDocument/2006/relationships/notesSlide" Target="../notesSlides/notesSlide1.xml"/><Relationship Id="rId37" Type="http://schemas.openxmlformats.org/officeDocument/2006/relationships/image" Target="../media/image9.png"/><Relationship Id="rId40" Type="http://schemas.openxmlformats.org/officeDocument/2006/relationships/image" Target="../media/image12.png"/><Relationship Id="rId45" Type="http://schemas.openxmlformats.org/officeDocument/2006/relationships/image" Target="../media/image17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microsoft.com/office/2007/relationships/media" Target="../media/media12.mp4"/><Relationship Id="rId28" Type="http://schemas.openxmlformats.org/officeDocument/2006/relationships/video" Target="../media/media14.mp4"/><Relationship Id="rId36" Type="http://schemas.openxmlformats.org/officeDocument/2006/relationships/image" Target="../media/image8.png"/><Relationship Id="rId10" Type="http://schemas.openxmlformats.org/officeDocument/2006/relationships/video" Target="../media/media5.mp4"/><Relationship Id="rId19" Type="http://schemas.microsoft.com/office/2007/relationships/media" Target="../media/media10.mp4"/><Relationship Id="rId31" Type="http://schemas.openxmlformats.org/officeDocument/2006/relationships/slideLayout" Target="../slideLayouts/slideLayout16.xml"/><Relationship Id="rId44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video" Target="../media/media11.mp4"/><Relationship Id="rId27" Type="http://schemas.microsoft.com/office/2007/relationships/media" Target="../media/media14.mp4"/><Relationship Id="rId30" Type="http://schemas.openxmlformats.org/officeDocument/2006/relationships/video" Target="../media/media15.mp4"/><Relationship Id="rId35" Type="http://schemas.openxmlformats.org/officeDocument/2006/relationships/image" Target="../media/image7.png"/><Relationship Id="rId4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16452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609600" y="18864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 vs. ReProCS: compressive rates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857909" y="1535026"/>
            <a:ext cx="3672408" cy="1548580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984238" y="2720760"/>
            <a:ext cx="35460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m/n=0.4	  m/n=0.2</a:t>
            </a:r>
            <a:endParaRPr lang="en-US" sz="1050"/>
          </a:p>
        </p:txBody>
      </p:sp>
      <p:sp>
        <p:nvSpPr>
          <p:cNvPr id="67" name="Rectangle 66"/>
          <p:cNvSpPr/>
          <p:nvPr/>
        </p:nvSpPr>
        <p:spPr>
          <a:xfrm>
            <a:off x="3136638" y="2873160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</a:t>
            </a:r>
            <a:endParaRPr lang="en-US" sz="1050"/>
          </a:p>
        </p:txBody>
      </p:sp>
      <p:sp>
        <p:nvSpPr>
          <p:cNvPr id="68" name="Rounded Rectangle 67"/>
          <p:cNvSpPr/>
          <p:nvPr/>
        </p:nvSpPr>
        <p:spPr>
          <a:xfrm>
            <a:off x="2857909" y="3440923"/>
            <a:ext cx="3672408" cy="972516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010805" y="4182821"/>
            <a:ext cx="33936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ReProCS</a:t>
            </a:r>
            <a:endParaRPr lang="en-US" sz="1050"/>
          </a:p>
        </p:txBody>
      </p:sp>
      <p:sp>
        <p:nvSpPr>
          <p:cNvPr id="70" name="Rectangle 69"/>
          <p:cNvSpPr/>
          <p:nvPr/>
        </p:nvSpPr>
        <p:spPr>
          <a:xfrm>
            <a:off x="2984238" y="4047834"/>
            <a:ext cx="369009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m/n=1    </a:t>
            </a:r>
            <a:r>
              <a:rPr lang="de-DE" sz="105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de-DE" sz="1050" i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m/n=0.8         m/n=0.6         m/n=0.4	  m/n=0.2</a:t>
            </a:r>
            <a:endParaRPr lang="en-US" sz="1050"/>
          </a:p>
        </p:txBody>
      </p:sp>
      <p:pic>
        <p:nvPicPr>
          <p:cNvPr id="88" name="curtainFgRate06Reproc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354509" y="3543676"/>
            <a:ext cx="681647" cy="545318"/>
          </a:xfrm>
          <a:prstGeom prst="rect">
            <a:avLst/>
          </a:prstGeom>
        </p:spPr>
      </p:pic>
      <p:pic>
        <p:nvPicPr>
          <p:cNvPr id="89" name="curtainFgRate04Reprocs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70822" y="3543676"/>
            <a:ext cx="681648" cy="545318"/>
          </a:xfrm>
          <a:prstGeom prst="rect">
            <a:avLst/>
          </a:prstGeom>
        </p:spPr>
      </p:pic>
      <p:pic>
        <p:nvPicPr>
          <p:cNvPr id="90" name="curtainFgRate02Reprocs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5785446" y="3543675"/>
            <a:ext cx="680454" cy="544363"/>
          </a:xfrm>
          <a:prstGeom prst="rect">
            <a:avLst/>
          </a:prstGeom>
        </p:spPr>
      </p:pic>
      <p:pic>
        <p:nvPicPr>
          <p:cNvPr id="91" name="curtainFgRate1Reprocs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924680" y="3543235"/>
            <a:ext cx="682200" cy="545760"/>
          </a:xfrm>
          <a:prstGeom prst="rect">
            <a:avLst/>
          </a:prstGeom>
        </p:spPr>
      </p:pic>
      <p:pic>
        <p:nvPicPr>
          <p:cNvPr id="8" name="newcurtainFgRate08Reprocs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3635896" y="3543676"/>
            <a:ext cx="686624" cy="54929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011932" y="4437112"/>
            <a:ext cx="3393679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Curtain</a:t>
            </a:r>
            <a:endParaRPr lang="en-US" sz="1100"/>
          </a:p>
        </p:txBody>
      </p:sp>
      <p:pic>
        <p:nvPicPr>
          <p:cNvPr id="3" name="curtainFgRate1CorpcaOF_TNo7l7.mp4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2916745" y="1628800"/>
            <a:ext cx="684483" cy="547586"/>
          </a:xfrm>
          <a:prstGeom prst="rect">
            <a:avLst/>
          </a:prstGeom>
        </p:spPr>
      </p:pic>
      <p:pic>
        <p:nvPicPr>
          <p:cNvPr id="6" name="curtainBgRate1CorpcaOF_UPLeJr.mp4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2912382" y="2203892"/>
            <a:ext cx="690606" cy="552485"/>
          </a:xfrm>
          <a:prstGeom prst="rect">
            <a:avLst/>
          </a:prstGeom>
        </p:spPr>
      </p:pic>
      <p:pic>
        <p:nvPicPr>
          <p:cNvPr id="7" name="curtainFgRate08CorpcaOF_44ULJO.mp4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3634888" y="1627295"/>
            <a:ext cx="684292" cy="547434"/>
          </a:xfrm>
          <a:prstGeom prst="rect">
            <a:avLst/>
          </a:prstGeom>
        </p:spPr>
      </p:pic>
      <p:pic>
        <p:nvPicPr>
          <p:cNvPr id="9" name="curtainBgRate08CorpcaOF_4jNRez.mp4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3633319" y="2207085"/>
            <a:ext cx="686615" cy="549292"/>
          </a:xfrm>
          <a:prstGeom prst="rect">
            <a:avLst/>
          </a:prstGeom>
        </p:spPr>
      </p:pic>
      <p:pic>
        <p:nvPicPr>
          <p:cNvPr id="10" name="curtainFgRate06CorpcaOF_PGADsY.mp4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4352840" y="1628800"/>
            <a:ext cx="677610" cy="542088"/>
          </a:xfrm>
          <a:prstGeom prst="rect">
            <a:avLst/>
          </a:prstGeom>
        </p:spPr>
      </p:pic>
      <p:pic>
        <p:nvPicPr>
          <p:cNvPr id="11" name="curtainBgRate06CorpcaOF_1FbVq0.mp4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349540" y="2203892"/>
            <a:ext cx="690606" cy="552485"/>
          </a:xfrm>
          <a:prstGeom prst="rect">
            <a:avLst/>
          </a:prstGeom>
        </p:spPr>
      </p:pic>
      <p:pic>
        <p:nvPicPr>
          <p:cNvPr id="12" name="curtainFgRate04CorpcaOF_lufSpX.mp4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5070822" y="1624629"/>
            <a:ext cx="681648" cy="545318"/>
          </a:xfrm>
          <a:prstGeom prst="rect">
            <a:avLst/>
          </a:prstGeom>
        </p:spPr>
      </p:pic>
      <p:pic>
        <p:nvPicPr>
          <p:cNvPr id="13" name="curtainBgRate04CorpcaOF_oaDzBh.mp4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5066486" y="2201773"/>
            <a:ext cx="693255" cy="554604"/>
          </a:xfrm>
          <a:prstGeom prst="rect">
            <a:avLst/>
          </a:prstGeom>
        </p:spPr>
      </p:pic>
      <p:pic>
        <p:nvPicPr>
          <p:cNvPr id="14" name="curtainFgRate02CorpcaOF_YmD4YQ.mp4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5788993" y="1625515"/>
            <a:ext cx="697308" cy="541526"/>
          </a:xfrm>
          <a:prstGeom prst="rect">
            <a:avLst/>
          </a:prstGeom>
        </p:spPr>
      </p:pic>
      <p:pic>
        <p:nvPicPr>
          <p:cNvPr id="15" name="curtainBgRate02CorpcaOF_hENeWs.mp4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5793046" y="2201773"/>
            <a:ext cx="693255" cy="55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00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7600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7600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7600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97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7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97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7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7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7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7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7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97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976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90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äsentation8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</Words>
  <Application>Microsoft Office PowerPoint</Application>
  <PresentationFormat>On-screen Show (4:3)</PresentationFormat>
  <Paragraphs>7</Paragraphs>
  <Slides>1</Slides>
  <Notes>1</Notes>
  <HiddenSlides>0</HiddenSlides>
  <MMClips>15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Präsentation8neu</vt:lpstr>
      <vt:lpstr>1_Office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Huynh Luong</dc:creator>
  <cp:lastModifiedBy>Huynh Luong</cp:lastModifiedBy>
  <cp:revision>703</cp:revision>
  <cp:lastPrinted>2016-11-09T20:58:18Z</cp:lastPrinted>
  <dcterms:created xsi:type="dcterms:W3CDTF">2014-04-16T13:22:23Z</dcterms:created>
  <dcterms:modified xsi:type="dcterms:W3CDTF">2017-09-01T23:49:05Z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